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56" r:id="rId10"/>
    <p:sldId id="269" r:id="rId11"/>
    <p:sldId id="257" r:id="rId12"/>
    <p:sldId id="258" r:id="rId13"/>
    <p:sldId id="260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19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" y="857251"/>
            <a:ext cx="914399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KHOA ĐIỆN – ĐIỆN TỬ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94849" y="1420129"/>
            <a:ext cx="5245940" cy="698740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P.TRƯỞNG KHOA – PHỤ TRÁCH KHOA</a:t>
            </a:r>
          </a:p>
          <a:p>
            <a:pPr algn="ctr"/>
            <a:r>
              <a:rPr lang="en-US" sz="195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 MINH CƯỜNG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894849" y="2669289"/>
            <a:ext cx="5245940" cy="672860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P. TRƯỞNG KHOA</a:t>
            </a:r>
          </a:p>
          <a:p>
            <a:pPr algn="ctr"/>
            <a:r>
              <a:rPr lang="en-US" sz="195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HUỲNH NGỌC MAI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7034" y="4008532"/>
            <a:ext cx="2859654" cy="803512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ĐIỆN CÔNG NGHIỆP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170208" y="4008532"/>
            <a:ext cx="2762610" cy="803512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CN KT ĐIỆN – ĐIỆN TỬ 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13975" y="4008531"/>
            <a:ext cx="2801424" cy="815202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TỰ ĐỘNG HÓA VÀ CƠ ĐIỆN TỬ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07034" y="5179564"/>
            <a:ext cx="2859654" cy="747808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NGÀNH ĐIỆN CÔNG NGHIỆP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70208" y="5179564"/>
            <a:ext cx="2762610" cy="762482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NGÀNH CN KT ĐIỆN – ĐIỆN TỬ  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36338" y="5179563"/>
            <a:ext cx="2982579" cy="762483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NGÀNH TỰ ĐỘNG HÓA</a:t>
            </a:r>
          </a:p>
          <a:p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NGÀNH CƠ ĐIỆN TỬ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4418883" y="2118869"/>
            <a:ext cx="199894" cy="550420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8" name="Down Arrow 17"/>
          <p:cNvSpPr/>
          <p:nvPr/>
        </p:nvSpPr>
        <p:spPr>
          <a:xfrm>
            <a:off x="7527628" y="4681390"/>
            <a:ext cx="171454" cy="498173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Down Arrow 23"/>
          <p:cNvSpPr/>
          <p:nvPr/>
        </p:nvSpPr>
        <p:spPr>
          <a:xfrm>
            <a:off x="4447323" y="4701761"/>
            <a:ext cx="171454" cy="498173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5" name="Down Arrow 24"/>
          <p:cNvSpPr/>
          <p:nvPr/>
        </p:nvSpPr>
        <p:spPr>
          <a:xfrm>
            <a:off x="1452744" y="4681390"/>
            <a:ext cx="171454" cy="498173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Down Arrow 25"/>
          <p:cNvSpPr/>
          <p:nvPr/>
        </p:nvSpPr>
        <p:spPr>
          <a:xfrm>
            <a:off x="1465408" y="3597460"/>
            <a:ext cx="158790" cy="41107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7" name="Down Arrow 26"/>
          <p:cNvSpPr/>
          <p:nvPr/>
        </p:nvSpPr>
        <p:spPr>
          <a:xfrm>
            <a:off x="4438423" y="3658679"/>
            <a:ext cx="180353" cy="367520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Down Arrow 27"/>
          <p:cNvSpPr/>
          <p:nvPr/>
        </p:nvSpPr>
        <p:spPr>
          <a:xfrm>
            <a:off x="7531808" y="3615128"/>
            <a:ext cx="158790" cy="41107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Rectangle 28"/>
          <p:cNvSpPr/>
          <p:nvPr/>
        </p:nvSpPr>
        <p:spPr>
          <a:xfrm>
            <a:off x="4484216" y="3330009"/>
            <a:ext cx="90165" cy="328670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3" name="Rectangle 22"/>
          <p:cNvSpPr/>
          <p:nvPr/>
        </p:nvSpPr>
        <p:spPr>
          <a:xfrm>
            <a:off x="1533349" y="3600453"/>
            <a:ext cx="6094558" cy="91548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762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2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2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2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2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" y="857251"/>
            <a:ext cx="914399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PHÒNG THỰC HÀNH KHOA ĐIỆN – ĐIỆN TỬ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94849" y="1563004"/>
            <a:ext cx="5245940" cy="698740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ĐIỆN CÔNG NGHIỆP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08286" y="3554956"/>
            <a:ext cx="1078860" cy="223624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CƠ BẢN 1, 2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5265654" y="2919268"/>
            <a:ext cx="207169" cy="66544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Rectangle 28"/>
          <p:cNvSpPr/>
          <p:nvPr/>
        </p:nvSpPr>
        <p:spPr>
          <a:xfrm>
            <a:off x="4481834" y="2261743"/>
            <a:ext cx="97310" cy="62423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0" name="Rounded Rectangle 19"/>
          <p:cNvSpPr/>
          <p:nvPr/>
        </p:nvSpPr>
        <p:spPr>
          <a:xfrm>
            <a:off x="4772894" y="3567314"/>
            <a:ext cx="1099860" cy="222388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MÁY ĐIỆN 1, 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736028" y="3567315"/>
            <a:ext cx="1220652" cy="222388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TRANG BỊ ĐIỆN 1, 2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355462" y="3567315"/>
            <a:ext cx="1112138" cy="222388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CUNG CẤP ĐIỆN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18026" y="3567313"/>
            <a:ext cx="1220652" cy="2223887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ĐO LƯỜNG  1, 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76287" y="2841233"/>
            <a:ext cx="7629526" cy="111138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Down Arrow 32"/>
          <p:cNvSpPr/>
          <p:nvPr/>
        </p:nvSpPr>
        <p:spPr>
          <a:xfrm>
            <a:off x="724767" y="2961397"/>
            <a:ext cx="207169" cy="59689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Down Arrow 33"/>
          <p:cNvSpPr/>
          <p:nvPr/>
        </p:nvSpPr>
        <p:spPr>
          <a:xfrm>
            <a:off x="3783765" y="2944258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5" name="Down Arrow 34"/>
          <p:cNvSpPr/>
          <p:nvPr/>
        </p:nvSpPr>
        <p:spPr>
          <a:xfrm>
            <a:off x="6769373" y="2968041"/>
            <a:ext cx="207169" cy="599272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6" name="Down Arrow 35"/>
          <p:cNvSpPr/>
          <p:nvPr/>
        </p:nvSpPr>
        <p:spPr>
          <a:xfrm>
            <a:off x="8242770" y="2956869"/>
            <a:ext cx="207169" cy="59927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7" name="Rounded Rectangle 36"/>
          <p:cNvSpPr/>
          <p:nvPr/>
        </p:nvSpPr>
        <p:spPr>
          <a:xfrm>
            <a:off x="3277024" y="3554956"/>
            <a:ext cx="1105991" cy="223624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XANH</a:t>
            </a:r>
          </a:p>
        </p:txBody>
      </p:sp>
      <p:sp>
        <p:nvSpPr>
          <p:cNvPr id="38" name="Down Arrow 37"/>
          <p:cNvSpPr/>
          <p:nvPr/>
        </p:nvSpPr>
        <p:spPr>
          <a:xfrm>
            <a:off x="2290097" y="2952371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69198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1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2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2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3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3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4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4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5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6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26" grpId="0" animBg="1"/>
      <p:bldP spid="29" grpId="0" animBg="1"/>
      <p:bldP spid="20" grpId="0" animBg="1"/>
      <p:bldP spid="21" grpId="0" animBg="1"/>
      <p:bldP spid="22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" y="857251"/>
            <a:ext cx="914399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PHÒNG THỰC HÀNH KHOA ĐIỆN – ĐIỆN TỬ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94849" y="1563004"/>
            <a:ext cx="5245940" cy="698740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CN KT ĐIỆN – ĐIỆN TỬ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26355" y="3554956"/>
            <a:ext cx="1197923" cy="223624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ĐO LƯỜNG – CẢM BIẾN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5265654" y="2919268"/>
            <a:ext cx="207169" cy="66544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4481834" y="2261743"/>
            <a:ext cx="97310" cy="62423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889756" y="3567314"/>
            <a:ext cx="1117929" cy="222388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TỬ MÁY TÍNH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86582" y="3567315"/>
            <a:ext cx="1433594" cy="222388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 ĐIỆN TỬ CÔNG NGHIỆP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159334" y="3567315"/>
            <a:ext cx="1207088" cy="222388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SC ĐIỆN MÁY CNC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18026" y="3567313"/>
            <a:ext cx="1220652" cy="2223887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TỬ CƠ BẢN 1, 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76287" y="2841233"/>
            <a:ext cx="7629526" cy="111138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own Arrow 32"/>
          <p:cNvSpPr/>
          <p:nvPr/>
        </p:nvSpPr>
        <p:spPr>
          <a:xfrm>
            <a:off x="724767" y="2961397"/>
            <a:ext cx="207169" cy="59689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Down Arrow 33"/>
          <p:cNvSpPr/>
          <p:nvPr/>
        </p:nvSpPr>
        <p:spPr>
          <a:xfrm>
            <a:off x="3783765" y="2944258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Down Arrow 34"/>
          <p:cNvSpPr/>
          <p:nvPr/>
        </p:nvSpPr>
        <p:spPr>
          <a:xfrm>
            <a:off x="6769373" y="2968041"/>
            <a:ext cx="207169" cy="599272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Down Arrow 35"/>
          <p:cNvSpPr/>
          <p:nvPr/>
        </p:nvSpPr>
        <p:spPr>
          <a:xfrm>
            <a:off x="8256625" y="2951020"/>
            <a:ext cx="207169" cy="59927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/>
          <p:nvPr/>
        </p:nvSpPr>
        <p:spPr>
          <a:xfrm>
            <a:off x="3396088" y="3554956"/>
            <a:ext cx="1183056" cy="223624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TỬ CÔNG SUẤT</a:t>
            </a:r>
          </a:p>
        </p:txBody>
      </p:sp>
      <p:sp>
        <p:nvSpPr>
          <p:cNvPr id="38" name="Down Arrow 37"/>
          <p:cNvSpPr/>
          <p:nvPr/>
        </p:nvSpPr>
        <p:spPr>
          <a:xfrm>
            <a:off x="2290097" y="2952371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64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1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2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2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3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3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4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4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5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6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26" grpId="0" animBg="1"/>
      <p:bldP spid="29" grpId="0" animBg="1"/>
      <p:bldP spid="20" grpId="0" animBg="1"/>
      <p:bldP spid="21" grpId="0" animBg="1"/>
      <p:bldP spid="22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" y="857251"/>
            <a:ext cx="914399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PHÒNG THỰC HÀNH KHOA ĐIỆN – ĐIỆN TỬ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94849" y="1563004"/>
            <a:ext cx="5245940" cy="698740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5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MÔN TỰ ĐỘNG HÓA VÀ CƠ ĐIỆN TỬ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507763" y="3563068"/>
            <a:ext cx="1022739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TỰ ĐỘNG HÓA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4413932" y="2946008"/>
            <a:ext cx="207169" cy="66544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Rectangle 28"/>
          <p:cNvSpPr/>
          <p:nvPr/>
        </p:nvSpPr>
        <p:spPr>
          <a:xfrm>
            <a:off x="4481834" y="2261743"/>
            <a:ext cx="97310" cy="62423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0" name="Rounded Rectangle 19"/>
          <p:cNvSpPr/>
          <p:nvPr/>
        </p:nvSpPr>
        <p:spPr>
          <a:xfrm>
            <a:off x="4038034" y="3594054"/>
            <a:ext cx="982997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KHÍ NÉN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889382" y="3567314"/>
            <a:ext cx="1130793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 KỸ THUẬT XUNG -  SỐ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29466" y="3567314"/>
            <a:ext cx="1265153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ĐIỆN TỬ VIỄN THÔNG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18026" y="3567313"/>
            <a:ext cx="1001174" cy="2127434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PLC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76287" y="2841233"/>
            <a:ext cx="7629526" cy="111138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Down Arrow 32"/>
          <p:cNvSpPr/>
          <p:nvPr/>
        </p:nvSpPr>
        <p:spPr>
          <a:xfrm>
            <a:off x="724767" y="2961397"/>
            <a:ext cx="207169" cy="59689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Down Arrow 33"/>
          <p:cNvSpPr/>
          <p:nvPr/>
        </p:nvSpPr>
        <p:spPr>
          <a:xfrm>
            <a:off x="3203553" y="2974018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5" name="Down Arrow 34"/>
          <p:cNvSpPr/>
          <p:nvPr/>
        </p:nvSpPr>
        <p:spPr>
          <a:xfrm>
            <a:off x="6950348" y="2968041"/>
            <a:ext cx="207169" cy="599272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6" name="Down Arrow 35"/>
          <p:cNvSpPr/>
          <p:nvPr/>
        </p:nvSpPr>
        <p:spPr>
          <a:xfrm>
            <a:off x="8242770" y="2956869"/>
            <a:ext cx="207169" cy="599271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7" name="Rounded Rectangle 36"/>
          <p:cNvSpPr/>
          <p:nvPr/>
        </p:nvSpPr>
        <p:spPr>
          <a:xfrm>
            <a:off x="2739676" y="3584715"/>
            <a:ext cx="1117949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SCADA 1, 2</a:t>
            </a:r>
          </a:p>
        </p:txBody>
      </p:sp>
      <p:sp>
        <p:nvSpPr>
          <p:cNvPr id="38" name="Down Arrow 37"/>
          <p:cNvSpPr/>
          <p:nvPr/>
        </p:nvSpPr>
        <p:spPr>
          <a:xfrm>
            <a:off x="1934238" y="2944258"/>
            <a:ext cx="207169" cy="61069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8" name="Down Arrow 17"/>
          <p:cNvSpPr/>
          <p:nvPr/>
        </p:nvSpPr>
        <p:spPr>
          <a:xfrm>
            <a:off x="5603604" y="2936669"/>
            <a:ext cx="207169" cy="66544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9" name="Rounded Rectangle 18"/>
          <p:cNvSpPr/>
          <p:nvPr/>
        </p:nvSpPr>
        <p:spPr>
          <a:xfrm>
            <a:off x="5227707" y="3584715"/>
            <a:ext cx="982997" cy="2140995"/>
          </a:xfrm>
          <a:prstGeom prst="roundRect">
            <a:avLst/>
          </a:prstGeom>
          <a:solidFill>
            <a:srgbClr val="7DFA6C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VI XỬ LÝ</a:t>
            </a:r>
          </a:p>
        </p:txBody>
      </p:sp>
    </p:spTree>
    <p:extLst>
      <p:ext uri="{BB962C8B-B14F-4D97-AF65-F5344CB8AC3E}">
        <p14:creationId xmlns:p14="http://schemas.microsoft.com/office/powerpoint/2010/main" val="388001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1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2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2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3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3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4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4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5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6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6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7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26" grpId="0" animBg="1"/>
      <p:bldP spid="29" grpId="0" animBg="1"/>
      <p:bldP spid="20" grpId="0" animBg="1"/>
      <p:bldP spid="21" grpId="0" animBg="1"/>
      <p:bldP spid="22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 LÝ THIẾT BỊ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RFID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914400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quét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phiếu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RFID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76" y="2590800"/>
            <a:ext cx="8980714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39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 LÝ THIẾT BỊ LỚN, MÔ HÌNH BẰNG RFID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55" y="2166966"/>
            <a:ext cx="8382727" cy="46910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1371600"/>
            <a:ext cx="88684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diện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mô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tủ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CNC…</a:t>
            </a:r>
            <a:r>
              <a:rPr lang="en-US" dirty="0" err="1" smtClean="0"/>
              <a:t>Thông</a:t>
            </a:r>
            <a:r>
              <a:rPr lang="en-US" dirty="0" smtClean="0"/>
              <a:t> qua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RFID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88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448505"/>
            <a:ext cx="6866667" cy="2409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6305" y="1600200"/>
            <a:ext cx="3504762" cy="1180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1472" y="4267200"/>
            <a:ext cx="657143" cy="7809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9972" y="3667553"/>
            <a:ext cx="657143" cy="7809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3667553"/>
            <a:ext cx="657143" cy="78095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6762" y="2706689"/>
            <a:ext cx="295238" cy="28571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98615" y="3081495"/>
            <a:ext cx="1841357" cy="1133501"/>
          </a:xfrm>
          <a:prstGeom prst="straightConnector1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4424381" y="3081495"/>
            <a:ext cx="0" cy="566750"/>
          </a:xfrm>
          <a:prstGeom prst="straightConnector1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2" idx="0"/>
          </p:cNvCxnSpPr>
          <p:nvPr/>
        </p:nvCxnSpPr>
        <p:spPr>
          <a:xfrm flipH="1" flipV="1">
            <a:off x="4800600" y="2992403"/>
            <a:ext cx="1852572" cy="675150"/>
          </a:xfrm>
          <a:prstGeom prst="straightConnector1">
            <a:avLst/>
          </a:prstGeom>
          <a:ln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QUẢN LÝ THIẾT BỊ LỚN, MÔ HÌNH BẰNG RFID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10691" y="4173187"/>
            <a:ext cx="982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RFID Tag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95650" y="3814512"/>
            <a:ext cx="982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RFID Tag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81743" y="3831276"/>
            <a:ext cx="982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RFID Tag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58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Iot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0"/>
            <a:ext cx="91440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4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45873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Giám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minh 4.0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320511"/>
            <a:ext cx="8811491" cy="546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5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2166937"/>
            <a:ext cx="1981200" cy="4386263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</a:extLst>
          </a:blip>
          <a:srcRect l="29470" t="3761" r="28605" b="8854"/>
          <a:stretch/>
        </p:blipFill>
        <p:spPr bwMode="auto">
          <a:xfrm>
            <a:off x="990600" y="1729105"/>
            <a:ext cx="3352800" cy="48240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7162800" y="3157537"/>
            <a:ext cx="1489534" cy="990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877669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pan </a:t>
            </a:r>
            <a:r>
              <a:rPr lang="en-US" dirty="0" err="1" smtClean="0"/>
              <a:t>thông</a:t>
            </a:r>
            <a:r>
              <a:rPr lang="en-US" dirty="0" smtClean="0"/>
              <a:t> qua </a:t>
            </a:r>
            <a:r>
              <a:rPr lang="en-US" dirty="0" smtClean="0">
                <a:solidFill>
                  <a:srgbClr val="FF0000"/>
                </a:solidFill>
              </a:rPr>
              <a:t>Bluetooth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thoại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dạy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b="1" cap="all" dirty="0"/>
              <a:t>BẢO TRÌ VÀ SỬA CHỮA  MÁY  TIỆN  </a:t>
            </a:r>
            <a:r>
              <a:rPr lang="en-US" b="1" cap="all" dirty="0" smtClean="0"/>
              <a:t>CNC 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6400800" y="3690937"/>
            <a:ext cx="685800" cy="0"/>
          </a:xfrm>
          <a:prstGeom prst="straightConnector1">
            <a:avLst/>
          </a:prstGeom>
          <a:ln w="5715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10000" y="6205537"/>
            <a:ext cx="609600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-76200" y="371535"/>
            <a:ext cx="9296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 DỰNG BÀI GIẢNG THỰC HÀNH THEO HƯỚNG THÔNG MINH ĐÃ THỰC HIỆN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6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2438399"/>
            <a:ext cx="1981200" cy="4386263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</a:extLst>
          </a:blip>
          <a:srcRect l="29470" t="3761" r="28605" b="8854"/>
          <a:stretch/>
        </p:blipFill>
        <p:spPr bwMode="auto">
          <a:xfrm>
            <a:off x="228600" y="2033905"/>
            <a:ext cx="3352800" cy="48240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0" y="2745262"/>
            <a:ext cx="3371850" cy="2324100"/>
          </a:xfrm>
          <a:prstGeom prst="rect">
            <a:avLst/>
          </a:prstGeom>
        </p:spPr>
      </p:pic>
      <p:cxnSp>
        <p:nvCxnSpPr>
          <p:cNvPr id="12" name="Curved Connector 11"/>
          <p:cNvCxnSpPr/>
          <p:nvPr/>
        </p:nvCxnSpPr>
        <p:spPr>
          <a:xfrm rot="10800000">
            <a:off x="4800600" y="3742480"/>
            <a:ext cx="1905000" cy="703472"/>
          </a:xfrm>
          <a:prstGeom prst="curvedConnector3">
            <a:avLst>
              <a:gd name="adj1" fmla="val 50000"/>
            </a:avLst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086100" y="6629400"/>
            <a:ext cx="533400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1000" y="877669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pan </a:t>
            </a:r>
            <a:r>
              <a:rPr lang="en-US" dirty="0" err="1" smtClean="0"/>
              <a:t>thông</a:t>
            </a:r>
            <a:r>
              <a:rPr lang="en-US" dirty="0" smtClean="0"/>
              <a:t> qua </a:t>
            </a:r>
            <a:r>
              <a:rPr lang="en-US" dirty="0" err="1" smtClean="0">
                <a:solidFill>
                  <a:srgbClr val="FF0000"/>
                </a:solidFill>
              </a:rPr>
              <a:t>Teamviewer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dạy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b="1" cap="all" dirty="0"/>
              <a:t>BẢO TRÌ VÀ SỬA CHỮA  MÁY  TIỆN  </a:t>
            </a:r>
            <a:r>
              <a:rPr lang="en-US" b="1" cap="all" dirty="0" smtClean="0"/>
              <a:t>CNC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-76200" y="371535"/>
            <a:ext cx="9296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 DỰNG BÀI GIẢNG THỰC HÀNH THEO HƯỚNG THÔNG MINH ĐÃ THỰC HIỆN</a:t>
            </a: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04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11000"/>
                    </a14:imgEffect>
                  </a14:imgLayer>
                </a14:imgProps>
              </a:ext>
            </a:extLst>
          </a:blip>
          <a:srcRect l="29470" t="3761" r="28605" b="8854"/>
          <a:stretch/>
        </p:blipFill>
        <p:spPr bwMode="auto">
          <a:xfrm>
            <a:off x="-1" y="3810001"/>
            <a:ext cx="1744525" cy="2971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34100" y="24825"/>
            <a:ext cx="845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NGHỆ 4.0 </a:t>
            </a:r>
            <a:r>
              <a:rPr lang="en-US" sz="1600" dirty="0" err="1" smtClean="0">
                <a:solidFill>
                  <a:srgbClr val="0070C0"/>
                </a:solidFill>
              </a:rPr>
              <a:t>với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t</a:t>
            </a:r>
            <a:r>
              <a:rPr lang="en-US" sz="1600" dirty="0" err="1" smtClean="0">
                <a:solidFill>
                  <a:srgbClr val="0070C0"/>
                </a:solidFill>
              </a:rPr>
              <a:t>hực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hiện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tạo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smtClean="0">
                <a:solidFill>
                  <a:srgbClr val="0070C0"/>
                </a:solidFill>
              </a:rPr>
              <a:t>pan, </a:t>
            </a:r>
            <a:r>
              <a:rPr lang="en-US" sz="1600" dirty="0" err="1" smtClean="0">
                <a:solidFill>
                  <a:srgbClr val="0070C0"/>
                </a:solidFill>
              </a:rPr>
              <a:t>truy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xuất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hệ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thống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bài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tập</a:t>
            </a:r>
            <a:r>
              <a:rPr lang="en-US" sz="1600" dirty="0" smtClean="0">
                <a:solidFill>
                  <a:srgbClr val="0070C0"/>
                </a:solidFill>
              </a:rPr>
              <a:t>, </a:t>
            </a:r>
            <a:r>
              <a:rPr lang="en-US" sz="1600" dirty="0" err="1" smtClean="0">
                <a:solidFill>
                  <a:srgbClr val="0070C0"/>
                </a:solidFill>
              </a:rPr>
              <a:t>hướng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dẫn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thực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hành</a:t>
            </a:r>
            <a:r>
              <a:rPr lang="en-US" sz="1600" dirty="0" smtClean="0">
                <a:solidFill>
                  <a:srgbClr val="0070C0"/>
                </a:solidFill>
              </a:rPr>
              <a:t>, </a:t>
            </a:r>
            <a:r>
              <a:rPr lang="en-US" sz="1600" dirty="0" err="1" smtClean="0">
                <a:solidFill>
                  <a:srgbClr val="0070C0"/>
                </a:solidFill>
              </a:rPr>
              <a:t>giám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sát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tình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trạng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máy</a:t>
            </a:r>
            <a:r>
              <a:rPr lang="en-US" sz="1600" dirty="0" smtClean="0">
                <a:solidFill>
                  <a:srgbClr val="0070C0"/>
                </a:solidFill>
              </a:rPr>
              <a:t>  </a:t>
            </a:r>
            <a:r>
              <a:rPr lang="en-US" sz="1600" dirty="0" err="1" smtClean="0">
                <a:solidFill>
                  <a:srgbClr val="0070C0"/>
                </a:solidFill>
              </a:rPr>
              <a:t>trong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giảng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dạy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thực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hành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môn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dirty="0" err="1" smtClean="0">
                <a:solidFill>
                  <a:srgbClr val="0070C0"/>
                </a:solidFill>
              </a:rPr>
              <a:t>học</a:t>
            </a:r>
            <a:r>
              <a:rPr lang="en-US" sz="1600" dirty="0" smtClean="0">
                <a:solidFill>
                  <a:srgbClr val="0070C0"/>
                </a:solidFill>
              </a:rPr>
              <a:t> </a:t>
            </a:r>
            <a:r>
              <a:rPr lang="en-US" sz="1600" b="1" cap="all" dirty="0">
                <a:solidFill>
                  <a:srgbClr val="0070C0"/>
                </a:solidFill>
              </a:rPr>
              <a:t>BẢO TRÌ VÀ SỬA CHỮA  MÁY  TIỆN  CNC</a:t>
            </a:r>
            <a:endParaRPr lang="en-US" sz="1600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4677" y="915119"/>
            <a:ext cx="2876190" cy="5904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3118" y="2225924"/>
            <a:ext cx="3854002" cy="29577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9590" y="5377443"/>
            <a:ext cx="480760" cy="457214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 l="36826" t="15426" r="36846" b="11100"/>
          <a:stretch>
            <a:fillRect/>
          </a:stretch>
        </p:blipFill>
        <p:spPr bwMode="auto">
          <a:xfrm>
            <a:off x="1779432" y="4018945"/>
            <a:ext cx="1292222" cy="276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75555" y="2462489"/>
            <a:ext cx="3394191" cy="2401580"/>
          </a:xfrm>
          <a:prstGeom prst="rect">
            <a:avLst/>
          </a:prstGeom>
        </p:spPr>
      </p:pic>
      <p:cxnSp>
        <p:nvCxnSpPr>
          <p:cNvPr id="19" name="Curved Connector 18"/>
          <p:cNvCxnSpPr/>
          <p:nvPr/>
        </p:nvCxnSpPr>
        <p:spPr>
          <a:xfrm rot="5400000" flipH="1" flipV="1">
            <a:off x="3501462" y="4065479"/>
            <a:ext cx="1687530" cy="1393612"/>
          </a:xfrm>
          <a:prstGeom prst="curvedConnector3">
            <a:avLst>
              <a:gd name="adj1" fmla="val 99260"/>
            </a:avLst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5" y="731383"/>
            <a:ext cx="5097687" cy="199280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45222" y="5183628"/>
            <a:ext cx="1127896" cy="1598172"/>
          </a:xfrm>
          <a:prstGeom prst="rect">
            <a:avLst/>
          </a:prstGeom>
        </p:spPr>
      </p:pic>
      <p:cxnSp>
        <p:nvCxnSpPr>
          <p:cNvPr id="39" name="Curved Connector 38"/>
          <p:cNvCxnSpPr>
            <a:endCxn id="6" idx="1"/>
          </p:cNvCxnSpPr>
          <p:nvPr/>
        </p:nvCxnSpPr>
        <p:spPr>
          <a:xfrm rot="16200000" flipH="1">
            <a:off x="3605465" y="2237123"/>
            <a:ext cx="1976990" cy="958315"/>
          </a:xfrm>
          <a:prstGeom prst="curvedConnector2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urved Connector 54"/>
          <p:cNvCxnSpPr>
            <a:endCxn id="16" idx="0"/>
          </p:cNvCxnSpPr>
          <p:nvPr/>
        </p:nvCxnSpPr>
        <p:spPr>
          <a:xfrm>
            <a:off x="334100" y="2590800"/>
            <a:ext cx="2091443" cy="1428145"/>
          </a:xfrm>
          <a:prstGeom prst="curved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48083" y="2678336"/>
            <a:ext cx="3453102" cy="232063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29157" y="2594807"/>
            <a:ext cx="3418315" cy="234000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86375" y="2541960"/>
            <a:ext cx="3385328" cy="228946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53762" y="2538144"/>
            <a:ext cx="3538538" cy="236847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229517" y="2480755"/>
            <a:ext cx="3536365" cy="246536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86736" y="2531563"/>
            <a:ext cx="3623632" cy="251355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029200" y="5334000"/>
            <a:ext cx="419031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Giáo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truy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r>
              <a:rPr lang="en-US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trúc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khắc</a:t>
            </a:r>
            <a:r>
              <a:rPr lang="en-US" dirty="0" smtClean="0"/>
              <a:t> </a:t>
            </a:r>
            <a:r>
              <a:rPr lang="en-US" dirty="0" err="1" smtClean="0"/>
              <a:t>phục</a:t>
            </a: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endParaRPr lang="en-US" dirty="0" smtClean="0"/>
          </a:p>
          <a:p>
            <a:pPr marL="285750" indent="-285750">
              <a:buFontTx/>
              <a:buChar char="-"/>
            </a:pPr>
            <a:r>
              <a:rPr lang="en-US" dirty="0" smtClean="0"/>
              <a:t> Cho </a:t>
            </a:r>
            <a:r>
              <a:rPr lang="en-US" dirty="0" err="1" smtClean="0"/>
              <a:t>biết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viên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endParaRPr lang="en-US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33330" y="2531563"/>
            <a:ext cx="3506845" cy="2468173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1219200" y="3009036"/>
            <a:ext cx="1715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00B0F0"/>
                </a:solidFill>
              </a:rPr>
              <a:t>Kết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nối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máy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tính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94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68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489</Words>
  <Application>Microsoft Office PowerPoint</Application>
  <PresentationFormat>On-screen Show (4:3)</PresentationFormat>
  <Paragraphs>59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QUẢN LÝ THIẾT BỊ BẰNG RFID</vt:lpstr>
      <vt:lpstr>QUẢN LÝ THIẾT BỊ LỚN, MÔ HÌNH BẰNG RFID</vt:lpstr>
      <vt:lpstr>QUẢN LÝ THIẾT BỊ LỚN, MÔ HÌNH BẰNG RFID</vt:lpstr>
      <vt:lpstr>Định Hướng Iot</vt:lpstr>
      <vt:lpstr>Giám sát và sản xuất thông minh 4.0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Windows User</cp:lastModifiedBy>
  <cp:revision>39</cp:revision>
  <dcterms:created xsi:type="dcterms:W3CDTF">2006-08-16T00:00:00Z</dcterms:created>
  <dcterms:modified xsi:type="dcterms:W3CDTF">2019-12-13T06:14:49Z</dcterms:modified>
</cp:coreProperties>
</file>